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5" r:id="rId7"/>
    <p:sldId id="301" r:id="rId8"/>
    <p:sldId id="282" r:id="rId9"/>
    <p:sldId id="290" r:id="rId10"/>
    <p:sldId id="302" r:id="rId11"/>
    <p:sldId id="303" r:id="rId12"/>
    <p:sldId id="297" r:id="rId13"/>
    <p:sldId id="263" r:id="rId14"/>
    <p:sldId id="258" r:id="rId15"/>
    <p:sldId id="285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AFC74-235E-42EB-9E9D-1A761B32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1053635"/>
            <a:ext cx="10115185" cy="518236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39EEA2-139E-4F1F-A744-4A737D9116E1}"/>
              </a:ext>
            </a:extLst>
          </p:cNvPr>
          <p:cNvSpPr/>
          <p:nvPr/>
        </p:nvSpPr>
        <p:spPr>
          <a:xfrm>
            <a:off x="6567948" y="1986116"/>
            <a:ext cx="265471" cy="428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22A66-F881-4249-B0DA-F7E614D5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172925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19A6E-ED08-481F-96AC-E81F713E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6" y="1678796"/>
            <a:ext cx="4443877" cy="495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65030-3949-40D2-84BA-CA80E6AC9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9072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 for </a:t>
            </a:r>
            <a:r>
              <a:rPr lang="en-US" sz="2400"/>
              <a:t>the rover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     Hardware		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Rubber band gun</a:t>
            </a:r>
          </a:p>
        </p:txBody>
      </p:sp>
      <p:pic>
        <p:nvPicPr>
          <p:cNvPr id="6" name="IMG_4222">
            <a:hlinkClick r:id="" action="ppaction://media"/>
            <a:extLst>
              <a:ext uri="{FF2B5EF4-FFF2-40B4-BE49-F238E27FC236}">
                <a16:creationId xmlns:a16="http://schemas.microsoft.com/office/drawing/2014/main" id="{F1BA21C5-7B23-4F67-BA3D-644BE74AA3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7" name="IMG_4224" descr="A person holding a piece of paper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76AD0CA6-9633-4793-9D93-D56CB1B6816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Actuator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49">
            <a:hlinkClick r:id="" action="ppaction://media"/>
            <a:extLst>
              <a:ext uri="{FF2B5EF4-FFF2-40B4-BE49-F238E27FC236}">
                <a16:creationId xmlns:a16="http://schemas.microsoft.com/office/drawing/2014/main" id="{4A34CAD6-1514-46F4-AA52-9DCA96E01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Decided to mount with double sided tape.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Might need to make some improvements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Traces maybe too thin?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OR gate might be too small to solder confidently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889E5D87-04A8-4BC7-9AB6-F06EFA107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1692569"/>
            <a:ext cx="6921940" cy="35821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290</Words>
  <Application>Microsoft Office PowerPoint</Application>
  <PresentationFormat>Widescreen</PresentationFormat>
  <Paragraphs>77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Hardware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52</cp:revision>
  <dcterms:created xsi:type="dcterms:W3CDTF">2022-02-02T17:20:00Z</dcterms:created>
  <dcterms:modified xsi:type="dcterms:W3CDTF">2022-04-13T17:24:55Z</dcterms:modified>
</cp:coreProperties>
</file>